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959905"/>
              </p:ext>
            </p:extLst>
          </p:nvPr>
        </p:nvGraphicFramePr>
        <p:xfrm>
          <a:off x="710215" y="1825625"/>
          <a:ext cx="10643585" cy="37044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562540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Garamond" panose="02020404030301010803" pitchFamily="18" charset="0"/>
                        </a:rPr>
                        <a:t>ANNO 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249.896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551.462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355.886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r>
                        <a:rPr lang="it-IT" sz="1050" b="0" i="1" dirty="0">
                          <a:latin typeface="Garamond" panose="02020404030301010803" pitchFamily="18" charset="0"/>
                        </a:rPr>
                        <a:t>(*) Al 31 dicembre 2022</a:t>
                      </a:r>
                      <a:endParaRPr lang="it-IT" b="0" i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16</cp:revision>
  <dcterms:created xsi:type="dcterms:W3CDTF">2022-03-16T11:36:03Z</dcterms:created>
  <dcterms:modified xsi:type="dcterms:W3CDTF">2023-03-20T12:16:32Z</dcterms:modified>
</cp:coreProperties>
</file>